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Old Standard TT"/>
      <p:regular r:id="rId24"/>
      <p:bold r:id="rId25"/>
      <p: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OldStandardTT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ldStandardTT-italic.fntdata"/><Relationship Id="rId25" Type="http://schemas.openxmlformats.org/officeDocument/2006/relationships/font" Target="fonts/OldStandardT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725744ff0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725744ff0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725744ff0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725744ff0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725744ff0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725744ff0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723c43df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723c43df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725744ff0_0_3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725744ff0_0_3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725744ff0_0_1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725744ff0_0_1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725744ff0_0_1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725744ff0_0_1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725bd0bc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725bd0bc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725bd0ee9_1_1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725bd0ee9_1_1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721198886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721198886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25bd0ee9_1_2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725bd0ee9_1_2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721198886_0_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721198886_0_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725744ff0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725744ff0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725744ff0_3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725744ff0_3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725744ff0_3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725744ff0_3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725744ff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725744ff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725744ff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725744ff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AUTOLAYOUT_1"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3822525" y="876138"/>
            <a:ext cx="4810200" cy="3476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3920175" y="988038"/>
            <a:ext cx="4614900" cy="325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 rot="10800000">
            <a:off x="3438975" y="876076"/>
            <a:ext cx="481200" cy="4812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>
            <p:ph type="title"/>
          </p:nvPr>
        </p:nvSpPr>
        <p:spPr>
          <a:xfrm>
            <a:off x="511275" y="714476"/>
            <a:ext cx="2533800" cy="222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_2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" name="Google Shape;64;p14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65" name="Google Shape;65;p14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Async &amp; await with spheros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5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4-7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usages of async and await</a:t>
            </a:r>
            <a:endParaRPr b="1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•Ajax call returning data.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•Accessing users webcam.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•Resizing the image.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•Network and I/o operations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24"/>
          <p:cNvSpPr txBox="1"/>
          <p:nvPr/>
        </p:nvSpPr>
        <p:spPr>
          <a:xfrm>
            <a:off x="6502425" y="4682175"/>
            <a:ext cx="26415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Sandeep Devineni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Async and Await usage in sphero:</a:t>
            </a:r>
            <a:endParaRPr b="1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async function startProgram()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await roll(0, 47, 3);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await speak('This is a demo program ', true);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await Sound.play(true);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25"/>
          <p:cNvSpPr txBox="1"/>
          <p:nvPr/>
        </p:nvSpPr>
        <p:spPr>
          <a:xfrm>
            <a:off x="6502425" y="4748975"/>
            <a:ext cx="26415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Sandeep Devineni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Benefits of asynchronous programming using async / await: 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26"/>
          <p:cNvSpPr txBox="1"/>
          <p:nvPr>
            <p:ph idx="1" type="body"/>
          </p:nvPr>
        </p:nvSpPr>
        <p:spPr>
          <a:xfrm>
            <a:off x="311700" y="1757250"/>
            <a:ext cx="8520600" cy="28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•Responsiveness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•Organize your code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6224700" y="4748975"/>
            <a:ext cx="29193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Sandeep Devineni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Sphero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Sphero robots are fun, durable and programmable toys, first invented by Lan Bernstein and Adam Wilson in 2011!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Sphero balls are programmed with javascript.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You need: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•Sphero robot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•Sphero edu app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•Hunger to learn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27"/>
          <p:cNvSpPr txBox="1"/>
          <p:nvPr>
            <p:ph idx="4294967295" type="body"/>
          </p:nvPr>
        </p:nvSpPr>
        <p:spPr>
          <a:xfrm>
            <a:off x="6580225" y="4682175"/>
            <a:ext cx="3616500" cy="3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Presented By: Lohitha Bhethalam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9" name="Google Shape;1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6525" y="2191825"/>
            <a:ext cx="3049075" cy="237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New to Sphero?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975" y="1171600"/>
            <a:ext cx="2832050" cy="339719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/>
          <p:nvPr/>
        </p:nvSpPr>
        <p:spPr>
          <a:xfrm>
            <a:off x="6626700" y="4682175"/>
            <a:ext cx="35772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Presented By: Lohitha Bhethalam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Writing your own program on Sphero edu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300" y="1473150"/>
            <a:ext cx="2893199" cy="291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1425" y="1473150"/>
            <a:ext cx="2687974" cy="29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9"/>
          <p:cNvSpPr txBox="1"/>
          <p:nvPr/>
        </p:nvSpPr>
        <p:spPr>
          <a:xfrm>
            <a:off x="6772500" y="4682175"/>
            <a:ext cx="23715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Presented By: Sagar Tiwari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Writing your own program on Sphero edu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39350"/>
            <a:ext cx="4001926" cy="286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6700" y="1439350"/>
            <a:ext cx="3815601" cy="286170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0"/>
          <p:cNvSpPr txBox="1"/>
          <p:nvPr/>
        </p:nvSpPr>
        <p:spPr>
          <a:xfrm>
            <a:off x="6785325" y="4682175"/>
            <a:ext cx="23589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Sagar Tiwari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490250" y="526350"/>
            <a:ext cx="7962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Async Await Demo!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31"/>
          <p:cNvSpPr txBox="1"/>
          <p:nvPr>
            <p:ph idx="4294967295" type="body"/>
          </p:nvPr>
        </p:nvSpPr>
        <p:spPr>
          <a:xfrm>
            <a:off x="6911575" y="4617150"/>
            <a:ext cx="21570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AF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Daiwei Chen</a:t>
            </a:r>
            <a:endParaRPr sz="1400">
              <a:solidFill>
                <a:srgbClr val="FFFAF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32"/>
          <p:cNvPicPr preferRelativeResize="0"/>
          <p:nvPr/>
        </p:nvPicPr>
        <p:blipFill rotWithShape="1">
          <a:blip r:embed="rId3">
            <a:alphaModFix/>
          </a:blip>
          <a:srcRect b="0" l="2079" r="2089" t="0"/>
          <a:stretch/>
        </p:blipFill>
        <p:spPr>
          <a:xfrm>
            <a:off x="3970125" y="1031263"/>
            <a:ext cx="4528450" cy="3145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2"/>
          <p:cNvSpPr txBox="1"/>
          <p:nvPr>
            <p:ph type="title"/>
          </p:nvPr>
        </p:nvSpPr>
        <p:spPr>
          <a:xfrm>
            <a:off x="511275" y="714476"/>
            <a:ext cx="2533800" cy="22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Thank You!</a:t>
            </a:r>
            <a:endParaRPr sz="3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951" l="0" r="0" t="951"/>
          <a:stretch/>
        </p:blipFill>
        <p:spPr>
          <a:xfrm>
            <a:off x="2219275" y="308200"/>
            <a:ext cx="1807175" cy="17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idx="4294967295"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endParaRPr/>
          </a:p>
        </p:txBody>
      </p:sp>
      <p:sp>
        <p:nvSpPr>
          <p:cNvPr id="81" name="Google Shape;81;p16"/>
          <p:cNvSpPr txBox="1"/>
          <p:nvPr>
            <p:ph idx="4294967295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Lohitha Bam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4">
            <a:alphaModFix/>
          </a:blip>
          <a:srcRect b="9735" l="13635" r="10272" t="5612"/>
          <a:stretch/>
        </p:blipFill>
        <p:spPr>
          <a:xfrm>
            <a:off x="4141425" y="308200"/>
            <a:ext cx="1569055" cy="174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5450" y="308200"/>
            <a:ext cx="1310170" cy="174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84625" y="308200"/>
            <a:ext cx="1310175" cy="17468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7850" y="341450"/>
            <a:ext cx="2030475" cy="16804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2244675" y="2065100"/>
            <a:ext cx="18072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Sandeep Devineni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4155850" y="2077925"/>
            <a:ext cx="1569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Daiwei Chen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5722888" y="2077925"/>
            <a:ext cx="15153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Divyaharshini Bheemireddy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7285550" y="2065100"/>
            <a:ext cx="13101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Sagar Tiwari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141100" y="2065100"/>
            <a:ext cx="19971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Lohitha Bhethalam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307850" y="3039925"/>
            <a:ext cx="85425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</a:t>
            </a:r>
            <a:endParaRPr sz="48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Async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Promise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Await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Sphero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307850"/>
            <a:ext cx="8520600" cy="5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Async?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311700" y="910700"/>
            <a:ext cx="8520600" cy="35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•An asynchronous model allows multiple things to happen at the same time.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•Every Sphero program starts with the following function: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•async function f() {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// perform operation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return 1;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}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word “async” before a function means one simple thing: a function always returns a promise.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746825" y="4476500"/>
            <a:ext cx="2270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Presented By: Divyaharshini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a Promise?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•A promise is a special kind of javascript object which contains another object.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•Every async function you write will return a promise, and every single thing you await will ordinarily be a promise.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•The constructor syntax for a promise object is: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•let promise = new Promise(function(resolve, reject)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	// executor ( the producing code, “text”)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});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6785325" y="4463675"/>
            <a:ext cx="22959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Divyaharshini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Properties of promise object: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•State – pending, fulfilled or rejected.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•Result – undefined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800" y="2280863"/>
            <a:ext cx="4610100" cy="221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/>
        </p:nvSpPr>
        <p:spPr>
          <a:xfrm>
            <a:off x="6772500" y="4502175"/>
            <a:ext cx="23088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 : Divyaharshini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179575"/>
            <a:ext cx="85206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Functions: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11700" y="756775"/>
            <a:ext cx="8520600" cy="3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How do I access the data in a promise? I use `.then()`: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How do I catch the errors from a promise chain? I use `.catch()`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function getFirstUser()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	     return getUsers().then(function(users)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	        return users[0].name;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	       }).catch(function(err)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	                return { name: 'default user' };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	       }); 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}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6546275" y="4463675"/>
            <a:ext cx="25977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 : Divyaharshini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102625"/>
            <a:ext cx="8520600" cy="6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AWAIT?</a:t>
            </a:r>
            <a:endParaRPr b="1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311700" y="744025"/>
            <a:ext cx="8520600" cy="40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keyword await makes JavaScript wait until the promise is completed and returns a value.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async function foo(){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let promise= new promise((resolve,reject)=&gt;{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    setTimeout()=&gt;resolve(“This is the promise function”,3000)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});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let res=await promise;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alert(res);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}foo();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6560875" y="4573600"/>
            <a:ext cx="25830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Presented By: Sandeep Devineni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await function</a:t>
            </a:r>
            <a:endParaRPr b="1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We cannot use await function in non-async function, If we try to do that we will get a syntax error.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Here is an example of that: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Function foo()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 let promise = Promise.resolve(1);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 let result = await.promise; //syntax error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23"/>
          <p:cNvSpPr txBox="1"/>
          <p:nvPr/>
        </p:nvSpPr>
        <p:spPr>
          <a:xfrm>
            <a:off x="6721625" y="4682175"/>
            <a:ext cx="24840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By:Sandeep Devineni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